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embeddedFontLst>
    <p:embeddedFont>
      <p:font typeface="Roboto"/>
      <p:regular r:id="rId16"/>
      <p:bold r:id="rId17"/>
      <p:italic r:id="rId18"/>
      <p:boldItalic r:id="rId1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Roboto-bold.fntdata"/><Relationship Id="rId16" Type="http://schemas.openxmlformats.org/officeDocument/2006/relationships/font" Target="fonts/Roboto-regular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Roboto-boldItalic.fntdata"/><Relationship Id="rId6" Type="http://schemas.openxmlformats.org/officeDocument/2006/relationships/slide" Target="slides/slide1.xml"/><Relationship Id="rId18" Type="http://schemas.openxmlformats.org/officeDocument/2006/relationships/font" Target="fonts/Roboto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c6f73a04f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c6f73a04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c6f73a04f_0_4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c6f73a04f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c6f73a04f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c6f73a04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c6f73a04f_0_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c6f73a04f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de94ee7753_0_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de94ee7753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de94ee7753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de94ee7753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de94ee7753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de94ee7753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c6f73a04f_0_2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c6f73a04f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c6f73a04f_0_2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c6f73a04f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c6f73a04f_0_4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c6f73a04f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0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0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Google Shape;56;p1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Relationship Id="rId4" Type="http://schemas.openxmlformats.org/officeDocument/2006/relationships/image" Target="../media/image10.png"/><Relationship Id="rId5" Type="http://schemas.openxmlformats.org/officeDocument/2006/relationships/hyperlink" Target="https://github.com/MichaelEsmieu/EXTREME-VR" TargetMode="External"/><Relationship Id="rId6" Type="http://schemas.openxmlformats.org/officeDocument/2006/relationships/hyperlink" Target="https://vimeo.com/558885055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4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Soutenance de projet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Extreme-VR</a:t>
            </a:r>
            <a:endParaRPr/>
          </a:p>
        </p:txBody>
      </p:sp>
      <p:sp>
        <p:nvSpPr>
          <p:cNvPr id="68" name="Google Shape;68;p13"/>
          <p:cNvSpPr txBox="1"/>
          <p:nvPr>
            <p:ph idx="1" type="subTitle"/>
          </p:nvPr>
        </p:nvSpPr>
        <p:spPr>
          <a:xfrm>
            <a:off x="390525" y="3624293"/>
            <a:ext cx="8222100" cy="99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/>
              <a:t>INFO 4A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/>
              <a:t>BARBERON Léa - ESMIEU Michaël - ROUFF Sébastien</a:t>
            </a:r>
            <a:endParaRPr sz="2400"/>
          </a:p>
        </p:txBody>
      </p:sp>
      <p:pic>
        <p:nvPicPr>
          <p:cNvPr id="69" name="Google Shape;69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99850" y="193325"/>
            <a:ext cx="2365899" cy="718475"/>
          </a:xfrm>
          <a:prstGeom prst="rect">
            <a:avLst/>
          </a:prstGeom>
          <a:noFill/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2"/>
          <p:cNvSpPr txBox="1"/>
          <p:nvPr>
            <p:ph type="title"/>
          </p:nvPr>
        </p:nvSpPr>
        <p:spPr>
          <a:xfrm>
            <a:off x="226075" y="357800"/>
            <a:ext cx="2873100" cy="197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/>
              <a:t>Merci de votre attention.</a:t>
            </a:r>
            <a:endParaRPr sz="3000"/>
          </a:p>
        </p:txBody>
      </p:sp>
      <p:pic>
        <p:nvPicPr>
          <p:cNvPr descr="Photo noir et blanc en contre-plongée du pont du Golden Gate Bridge" id="135" name="Google Shape;135;p22"/>
          <p:cNvPicPr preferRelativeResize="0"/>
          <p:nvPr/>
        </p:nvPicPr>
        <p:blipFill rotWithShape="1">
          <a:blip r:embed="rId3">
            <a:alphaModFix/>
          </a:blip>
          <a:srcRect b="0" l="19071" r="4853" t="9"/>
          <a:stretch/>
        </p:blipFill>
        <p:spPr>
          <a:xfrm>
            <a:off x="3274676" y="0"/>
            <a:ext cx="5869325" cy="5143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2"/>
          <p:cNvPicPr preferRelativeResize="0"/>
          <p:nvPr/>
        </p:nvPicPr>
        <p:blipFill rotWithShape="1">
          <a:blip r:embed="rId4">
            <a:alphaModFix/>
          </a:blip>
          <a:srcRect b="0" l="13259" r="10625" t="0"/>
          <a:stretch/>
        </p:blipFill>
        <p:spPr>
          <a:xfrm>
            <a:off x="3274675" y="0"/>
            <a:ext cx="5869327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2"/>
          <p:cNvSpPr txBox="1"/>
          <p:nvPr/>
        </p:nvSpPr>
        <p:spPr>
          <a:xfrm>
            <a:off x="96475" y="2551725"/>
            <a:ext cx="3074100" cy="21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Lien vers le code :</a:t>
            </a:r>
            <a:endParaRPr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 u="sng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https://github.com/MichaelEsmieu/EXTREME-VR</a:t>
            </a:r>
            <a:endParaRPr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Vidéo de démonstration : </a:t>
            </a:r>
            <a:r>
              <a:rPr lang="fr" sz="1600" u="sng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https://vimeo.com/558885055</a:t>
            </a:r>
            <a:endParaRPr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8" name="Google Shape;138;p2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4"/>
          <p:cNvSpPr txBox="1"/>
          <p:nvPr>
            <p:ph type="title"/>
          </p:nvPr>
        </p:nvSpPr>
        <p:spPr>
          <a:xfrm>
            <a:off x="890075" y="1069350"/>
            <a:ext cx="7347900" cy="341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/>
              <a:t>Présentation du Projet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/>
              <a:t>Objectifs et réalisation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fr" sz="2000"/>
              <a:t>Implémentation sur Oculus Quest 2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fr" sz="2000"/>
              <a:t>Modifications apportées au projet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/>
              <a:t>Conclusion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75" name="Google Shape;75;p1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Présentation du projet</a:t>
            </a:r>
            <a:endParaRPr/>
          </a:p>
        </p:txBody>
      </p:sp>
      <p:sp>
        <p:nvSpPr>
          <p:cNvPr id="81" name="Google Shape;81;p1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fr"/>
              <a:t>Simulation d’a</a:t>
            </a:r>
            <a:r>
              <a:rPr lang="fr"/>
              <a:t>nalyse de risques en milieu radiologique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fr"/>
              <a:t>Environnement virtuel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fr"/>
              <a:t>Scénarios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82" name="Google Shape;8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14127" y="3183852"/>
            <a:ext cx="1579875" cy="1445425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Objectifs</a:t>
            </a:r>
            <a:endParaRPr/>
          </a:p>
        </p:txBody>
      </p:sp>
      <p:sp>
        <p:nvSpPr>
          <p:cNvPr id="89" name="Google Shape;89;p16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fr"/>
              <a:t>Faire fonctionner le projet sur l’Oculus Quest 2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/>
              <a:t>Ajouter des extensions au projet</a:t>
            </a:r>
            <a:endParaRPr/>
          </a:p>
        </p:txBody>
      </p:sp>
      <p:sp>
        <p:nvSpPr>
          <p:cNvPr id="90" name="Google Shape;90;p1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Implémentation sur </a:t>
            </a:r>
            <a:r>
              <a:rPr lang="fr"/>
              <a:t>Oculus Quest 2</a:t>
            </a:r>
            <a:endParaRPr/>
          </a:p>
        </p:txBody>
      </p:sp>
      <p:sp>
        <p:nvSpPr>
          <p:cNvPr id="96" name="Google Shape;96;p17"/>
          <p:cNvSpPr txBox="1"/>
          <p:nvPr>
            <p:ph idx="1" type="body"/>
          </p:nvPr>
        </p:nvSpPr>
        <p:spPr>
          <a:xfrm>
            <a:off x="471900" y="1919075"/>
            <a:ext cx="58656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fr"/>
              <a:t>Erreur : </a:t>
            </a:r>
            <a:r>
              <a:rPr i="1" lang="fr"/>
              <a:t> Could not find a part of the path ‘/mnt/sdcard/scenario’</a:t>
            </a:r>
            <a:br>
              <a:rPr i="1" lang="fr"/>
            </a:br>
            <a:endParaRPr i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i="1" lang="fr"/>
              <a:t>Copie des scénarios sur le casque</a:t>
            </a:r>
            <a:endParaRPr i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i="1" lang="fr"/>
              <a:t>Scénarios trouvés et affichés</a:t>
            </a:r>
            <a:endParaRPr i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i="1" lang="fr"/>
              <a:t>Lancement impossible</a:t>
            </a:r>
            <a:endParaRPr i="1"/>
          </a:p>
        </p:txBody>
      </p:sp>
      <p:pic>
        <p:nvPicPr>
          <p:cNvPr id="97" name="Google Shape;9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54550" y="-262100"/>
            <a:ext cx="2089450" cy="2089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14375" y="3375700"/>
            <a:ext cx="4029626" cy="1767801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8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Modifications apportées au projet</a:t>
            </a:r>
            <a:endParaRPr/>
          </a:p>
        </p:txBody>
      </p:sp>
      <p:sp>
        <p:nvSpPr>
          <p:cNvPr id="105" name="Google Shape;105;p18"/>
          <p:cNvSpPr txBox="1"/>
          <p:nvPr>
            <p:ph idx="1" type="body"/>
          </p:nvPr>
        </p:nvSpPr>
        <p:spPr>
          <a:xfrm>
            <a:off x="471900" y="1919075"/>
            <a:ext cx="39912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fr"/>
              <a:t>Ajout d’élément à partir du plan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fr"/>
              <a:t>Améliorations de la scène existante</a:t>
            </a:r>
            <a:endParaRPr/>
          </a:p>
        </p:txBody>
      </p:sp>
      <p:pic>
        <p:nvPicPr>
          <p:cNvPr id="106" name="Google Shape;10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3" y="1820275"/>
            <a:ext cx="4524373" cy="3195951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Ajout du “C2”</a:t>
            </a:r>
            <a:endParaRPr/>
          </a:p>
        </p:txBody>
      </p:sp>
      <p:sp>
        <p:nvSpPr>
          <p:cNvPr id="113" name="Google Shape;113;p19"/>
          <p:cNvSpPr txBox="1"/>
          <p:nvPr>
            <p:ph idx="1" type="body"/>
          </p:nvPr>
        </p:nvSpPr>
        <p:spPr>
          <a:xfrm>
            <a:off x="226075" y="1465800"/>
            <a:ext cx="2808000" cy="338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u="sng"/>
              <a:t>Tâches à réaliser</a:t>
            </a:r>
            <a:r>
              <a:rPr lang="fr"/>
              <a:t> 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fr"/>
              <a:t>Appuyer sur le bouton</a:t>
            </a:r>
            <a:endParaRPr/>
          </a:p>
          <a:p>
            <a:pPr indent="-304800" lvl="0" marL="457200" rtl="0" algn="l">
              <a:spcBef>
                <a:spcPts val="1600"/>
              </a:spcBef>
              <a:spcAft>
                <a:spcPts val="0"/>
              </a:spcAft>
              <a:buSzPts val="1200"/>
              <a:buChar char="-"/>
            </a:pPr>
            <a:r>
              <a:rPr lang="fr"/>
              <a:t>Ouverture de la barrière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fr"/>
              <a:t>Se position à l’intérieur</a:t>
            </a:r>
            <a:endParaRPr/>
          </a:p>
          <a:p>
            <a:pPr indent="-304800" lvl="0" marL="457200" rtl="0" algn="l">
              <a:spcBef>
                <a:spcPts val="1600"/>
              </a:spcBef>
              <a:spcAft>
                <a:spcPts val="0"/>
              </a:spcAft>
              <a:buSzPts val="1200"/>
              <a:buChar char="-"/>
            </a:pPr>
            <a:r>
              <a:rPr lang="fr"/>
              <a:t>Fermeture de la barrière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fr"/>
              <a:t>Attendre</a:t>
            </a:r>
            <a:endParaRPr/>
          </a:p>
          <a:p>
            <a:pPr indent="-304800" lvl="0" marL="457200" rtl="0" algn="l">
              <a:spcBef>
                <a:spcPts val="1600"/>
              </a:spcBef>
              <a:spcAft>
                <a:spcPts val="0"/>
              </a:spcAft>
              <a:buSzPts val="1200"/>
              <a:buChar char="-"/>
            </a:pPr>
            <a:r>
              <a:rPr lang="fr"/>
              <a:t>Signal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fr"/>
              <a:t>Ouverture de la barrière</a:t>
            </a:r>
            <a:endParaRPr/>
          </a:p>
        </p:txBody>
      </p:sp>
      <p:pic>
        <p:nvPicPr>
          <p:cNvPr id="114" name="Google Shape;114;p19"/>
          <p:cNvPicPr preferRelativeResize="0"/>
          <p:nvPr/>
        </p:nvPicPr>
        <p:blipFill rotWithShape="1">
          <a:blip r:embed="rId3">
            <a:alphaModFix/>
          </a:blip>
          <a:srcRect b="0" l="30365" r="24487" t="0"/>
          <a:stretch/>
        </p:blipFill>
        <p:spPr>
          <a:xfrm>
            <a:off x="6480225" y="152400"/>
            <a:ext cx="2554951" cy="4838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68225" y="152400"/>
            <a:ext cx="2914201" cy="4853701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6850" y="152400"/>
            <a:ext cx="3245987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23687" y="152400"/>
            <a:ext cx="5119366" cy="4838699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1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4600"/>
              <a:t>Conclusion :</a:t>
            </a:r>
            <a:endParaRPr sz="4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/>
              <a:t>Un problème </a:t>
            </a:r>
            <a:r>
              <a:rPr lang="fr" sz="2000"/>
              <a:t>résolu</a:t>
            </a:r>
            <a:r>
              <a:rPr lang="fr" sz="2000"/>
              <a:t> mais un autre rencontré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/>
              <a:t>Les scénarios ne fonctionnent toujours pas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/>
              <a:t>Quelques améliorations mais encore beaucoup à faire</a:t>
            </a:r>
            <a:endParaRPr sz="2000"/>
          </a:p>
        </p:txBody>
      </p:sp>
      <p:sp>
        <p:nvSpPr>
          <p:cNvPr id="129" name="Google Shape;129;p2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